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3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A5B68C-B14D-4341-9DD5-E02828B38EBF}" v="19" dt="2020-09-17T21:28:08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6"/>
  </p:normalViewPr>
  <p:slideViewPr>
    <p:cSldViewPr>
      <p:cViewPr varScale="1">
        <p:scale>
          <a:sx n="109" d="100"/>
          <a:sy n="109" d="100"/>
        </p:scale>
        <p:origin x="17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omi" userId="b3b5d204-b925-4ac1-94dd-5edd8c183fab" providerId="ADAL" clId="{97A5B68C-B14D-4341-9DD5-E02828B38EBF}"/>
    <pc:docChg chg="custSel modSld">
      <pc:chgData name="Naomi" userId="b3b5d204-b925-4ac1-94dd-5edd8c183fab" providerId="ADAL" clId="{97A5B68C-B14D-4341-9DD5-E02828B38EBF}" dt="2020-09-17T21:29:32.777" v="373" actId="255"/>
      <pc:docMkLst>
        <pc:docMk/>
      </pc:docMkLst>
      <pc:sldChg chg="modSp">
        <pc:chgData name="Naomi" userId="b3b5d204-b925-4ac1-94dd-5edd8c183fab" providerId="ADAL" clId="{97A5B68C-B14D-4341-9DD5-E02828B38EBF}" dt="2020-09-17T21:27:32.811" v="225" actId="255"/>
        <pc:sldMkLst>
          <pc:docMk/>
          <pc:sldMk cId="0" sldId="258"/>
        </pc:sldMkLst>
        <pc:spChg chg="mod">
          <ac:chgData name="Naomi" userId="b3b5d204-b925-4ac1-94dd-5edd8c183fab" providerId="ADAL" clId="{97A5B68C-B14D-4341-9DD5-E02828B38EBF}" dt="2020-09-17T21:27:32.811" v="225" actId="255"/>
          <ac:spMkLst>
            <pc:docMk/>
            <pc:sldMk cId="0" sldId="258"/>
            <ac:spMk id="10" creationId="{59021A9B-89CA-45D8-BE31-412D88066D00}"/>
          </ac:spMkLst>
        </pc:spChg>
      </pc:sldChg>
      <pc:sldChg chg="addSp delSp modSp">
        <pc:chgData name="Naomi" userId="b3b5d204-b925-4ac1-94dd-5edd8c183fab" providerId="ADAL" clId="{97A5B68C-B14D-4341-9DD5-E02828B38EBF}" dt="2020-09-17T21:26:00.458" v="137" actId="20577"/>
        <pc:sldMkLst>
          <pc:docMk/>
          <pc:sldMk cId="0" sldId="260"/>
        </pc:sldMkLst>
        <pc:spChg chg="add del mod">
          <ac:chgData name="Naomi" userId="b3b5d204-b925-4ac1-94dd-5edd8c183fab" providerId="ADAL" clId="{97A5B68C-B14D-4341-9DD5-E02828B38EBF}" dt="2020-09-17T21:22:01.004" v="3"/>
          <ac:spMkLst>
            <pc:docMk/>
            <pc:sldMk cId="0" sldId="260"/>
            <ac:spMk id="2" creationId="{9A5F08BE-33EE-4CB9-8301-FEB4B3136CC4}"/>
          </ac:spMkLst>
        </pc:spChg>
        <pc:spChg chg="add del mod">
          <ac:chgData name="Naomi" userId="b3b5d204-b925-4ac1-94dd-5edd8c183fab" providerId="ADAL" clId="{97A5B68C-B14D-4341-9DD5-E02828B38EBF}" dt="2020-09-17T21:23:26.748" v="4" actId="931"/>
          <ac:spMkLst>
            <pc:docMk/>
            <pc:sldMk cId="0" sldId="260"/>
            <ac:spMk id="3" creationId="{ACA17B67-9A2E-4CC2-9E8B-931974EE9080}"/>
          </ac:spMkLst>
        </pc:spChg>
        <pc:spChg chg="add del mod">
          <ac:chgData name="Naomi" userId="b3b5d204-b925-4ac1-94dd-5edd8c183fab" providerId="ADAL" clId="{97A5B68C-B14D-4341-9DD5-E02828B38EBF}" dt="2020-09-17T21:23:46.926" v="11" actId="478"/>
          <ac:spMkLst>
            <pc:docMk/>
            <pc:sldMk cId="0" sldId="260"/>
            <ac:spMk id="6" creationId="{D97D1E42-7E77-4115-A994-D921925AFCFF}"/>
          </ac:spMkLst>
        </pc:spChg>
        <pc:spChg chg="add mod">
          <ac:chgData name="Naomi" userId="b3b5d204-b925-4ac1-94dd-5edd8c183fab" providerId="ADAL" clId="{97A5B68C-B14D-4341-9DD5-E02828B38EBF}" dt="2020-09-17T21:26:00.458" v="137" actId="20577"/>
          <ac:spMkLst>
            <pc:docMk/>
            <pc:sldMk cId="0" sldId="260"/>
            <ac:spMk id="8" creationId="{CA9E1663-1C04-4559-949B-6B10F28D77E5}"/>
          </ac:spMkLst>
        </pc:spChg>
        <pc:picChg chg="add mod">
          <ac:chgData name="Naomi" userId="b3b5d204-b925-4ac1-94dd-5edd8c183fab" providerId="ADAL" clId="{97A5B68C-B14D-4341-9DD5-E02828B38EBF}" dt="2020-09-17T21:24:14.828" v="16" actId="1076"/>
          <ac:picMkLst>
            <pc:docMk/>
            <pc:sldMk cId="0" sldId="260"/>
            <ac:picMk id="5" creationId="{843F97D0-3A81-4980-BB8D-DC0813158B10}"/>
          </ac:picMkLst>
        </pc:picChg>
        <pc:picChg chg="del">
          <ac:chgData name="Naomi" userId="b3b5d204-b925-4ac1-94dd-5edd8c183fab" providerId="ADAL" clId="{97A5B68C-B14D-4341-9DD5-E02828B38EBF}" dt="2020-09-17T21:22:00.942" v="1" actId="478"/>
          <ac:picMkLst>
            <pc:docMk/>
            <pc:sldMk cId="0" sldId="260"/>
            <ac:picMk id="13315" creationId="{7799F378-788F-4528-8390-4A5E46310C30}"/>
          </ac:picMkLst>
        </pc:picChg>
        <pc:picChg chg="mod">
          <ac:chgData name="Naomi" userId="b3b5d204-b925-4ac1-94dd-5edd8c183fab" providerId="ADAL" clId="{97A5B68C-B14D-4341-9DD5-E02828B38EBF}" dt="2020-09-17T21:24:18.551" v="17" actId="1076"/>
          <ac:picMkLst>
            <pc:docMk/>
            <pc:sldMk cId="0" sldId="260"/>
            <ac:picMk id="13316" creationId="{E6F39137-48DC-4688-BC5E-5A6FCB055E73}"/>
          </ac:picMkLst>
        </pc:picChg>
      </pc:sldChg>
      <pc:sldChg chg="addSp modSp">
        <pc:chgData name="Naomi" userId="b3b5d204-b925-4ac1-94dd-5edd8c183fab" providerId="ADAL" clId="{97A5B68C-B14D-4341-9DD5-E02828B38EBF}" dt="2020-09-17T21:29:32.777" v="373" actId="255"/>
        <pc:sldMkLst>
          <pc:docMk/>
          <pc:sldMk cId="0" sldId="262"/>
        </pc:sldMkLst>
        <pc:spChg chg="add mod">
          <ac:chgData name="Naomi" userId="b3b5d204-b925-4ac1-94dd-5edd8c183fab" providerId="ADAL" clId="{97A5B68C-B14D-4341-9DD5-E02828B38EBF}" dt="2020-09-17T21:29:32.777" v="373" actId="255"/>
          <ac:spMkLst>
            <pc:docMk/>
            <pc:sldMk cId="0" sldId="262"/>
            <ac:spMk id="2" creationId="{2D64BC26-F0FA-4808-BEBF-2CC64B817676}"/>
          </ac:spMkLst>
        </pc:spChg>
        <pc:spChg chg="mod">
          <ac:chgData name="Naomi" userId="b3b5d204-b925-4ac1-94dd-5edd8c183fab" providerId="ADAL" clId="{97A5B68C-B14D-4341-9DD5-E02828B38EBF}" dt="2020-09-17T21:27:49.757" v="231" actId="20577"/>
          <ac:spMkLst>
            <pc:docMk/>
            <pc:sldMk cId="0" sldId="262"/>
            <ac:spMk id="7" creationId="{2F65DC31-CA01-424C-9A8A-2C73CF858438}"/>
          </ac:spMkLst>
        </pc:spChg>
        <pc:picChg chg="mod">
          <ac:chgData name="Naomi" userId="b3b5d204-b925-4ac1-94dd-5edd8c183fab" providerId="ADAL" clId="{97A5B68C-B14D-4341-9DD5-E02828B38EBF}" dt="2020-09-17T21:27:56.998" v="232" actId="1076"/>
          <ac:picMkLst>
            <pc:docMk/>
            <pc:sldMk cId="0" sldId="262"/>
            <ac:picMk id="15363" creationId="{3ED59983-0685-41C3-8ADA-1CCB8A31A7D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>
            <a:extLst>
              <a:ext uri="{FF2B5EF4-FFF2-40B4-BE49-F238E27FC236}">
                <a16:creationId xmlns:a16="http://schemas.microsoft.com/office/drawing/2014/main" id="{2A622040-4EE8-4C7E-A279-6FDE5A1E7C5C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225EDD9A-6198-48A3-A82E-E00B4FBA8C18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E874C35-0B89-43A3-9937-95C4F65FA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A19B03D-AD2B-496C-AA80-CE4D9AD47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FF5742D7-15B0-4BB7-ACC3-7D2627B7A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11">
              <a:extLst>
                <a:ext uri="{FF2B5EF4-FFF2-40B4-BE49-F238E27FC236}">
                  <a16:creationId xmlns:a16="http://schemas.microsoft.com/office/drawing/2014/main" id="{13E702E5-F9F9-41BD-A2FF-EF08DDA3C4F9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id="{91885AF6-14C9-4268-9852-BDE419631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5B34136-E974-4FFC-A6F9-AD08B3D843CA}" type="datetimeFigureOut">
              <a:rPr lang="en-US"/>
              <a:pPr>
                <a:defRPr/>
              </a:pPr>
              <a:t>3/25/21</a:t>
            </a:fld>
            <a:endParaRPr lang="en-US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id="{F85A9036-7D3B-4F92-A2EA-272383B92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id="{6DBAFBA7-2B60-45FA-86F6-847C1EA35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13AB93-C0D8-437C-A7C9-047D2F03AA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88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26ADB079-4AE8-4352-B91B-5D5E0EB6A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5F9A4-68D7-4E6E-8D20-C43E33C5F2A8}" type="datetimeFigureOut">
              <a:rPr lang="en-US"/>
              <a:pPr>
                <a:defRPr/>
              </a:pPr>
              <a:t>3/25/21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4D06EB0B-C375-411D-93F5-935DDB400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E6421026-72B5-42DA-9833-C53595FC3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5B877-5480-4BCB-BC12-9B849ED904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08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5D3E8E64-52FB-4D6A-A7E6-9E2415A57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72C08-9F21-4301-BB6F-0FA4655910B4}" type="datetimeFigureOut">
              <a:rPr lang="en-US"/>
              <a:pPr>
                <a:defRPr/>
              </a:pPr>
              <a:t>3/25/21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C47D9367-0DAA-46B3-95EC-25E64790F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3FA210CB-F08F-4D5F-B1AC-55BA2F33B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409FD-7052-4740-A5CC-BA1ECFA8BA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20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C0754359-8490-4963-BB7F-6DC5224A6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70BB0-1FD7-4243-B7BD-822627125AF1}" type="datetimeFigureOut">
              <a:rPr lang="en-US"/>
              <a:pPr>
                <a:defRPr/>
              </a:pPr>
              <a:t>3/25/21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5D005F65-BF97-4B80-A636-26E563278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FEDEE908-124D-4359-8CEE-46FCE7DBE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60A24-A405-4327-AB9E-8A609C5D97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71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>
            <a:extLst>
              <a:ext uri="{FF2B5EF4-FFF2-40B4-BE49-F238E27FC236}">
                <a16:creationId xmlns:a16="http://schemas.microsoft.com/office/drawing/2014/main" id="{687C001E-9675-498E-B3C8-8DD1A46EBBBA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7">
            <a:extLst>
              <a:ext uri="{FF2B5EF4-FFF2-40B4-BE49-F238E27FC236}">
                <a16:creationId xmlns:a16="http://schemas.microsoft.com/office/drawing/2014/main" id="{D06621C1-F702-4791-BB5C-3E605CA3E4F1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795FE73-C21A-4562-AEA4-EDB6304BA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1314B4-5C8B-4DF1-BDC5-A81440AF3397}" type="datetimeFigureOut">
              <a:rPr lang="en-US"/>
              <a:pPr>
                <a:defRPr/>
              </a:pPr>
              <a:t>3/25/21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1D8218C-0227-49FC-92AD-F5E16018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9479C0-DF2E-4AE5-9229-002F12386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4AB83-2E6C-4DF9-9EA3-76AE24218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480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12224-AE4A-4DAC-A973-E7DB09123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75A7C3-BAE2-4DEA-99FC-D212F433E555}" type="datetimeFigureOut">
              <a:rPr lang="en-US"/>
              <a:pPr>
                <a:defRPr/>
              </a:pPr>
              <a:t>3/25/21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86FF0-759E-4818-B653-3BB4865C3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0649E-3B05-484F-BD93-E95DDAA34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AE7AC-8931-4454-9326-5C354F583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477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7BCC90-47A9-490E-AC27-3BA614BC9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F49CC9-9299-450D-93E4-8E7DCE079F62}" type="datetimeFigureOut">
              <a:rPr lang="en-US"/>
              <a:pPr>
                <a:defRPr/>
              </a:pPr>
              <a:t>3/25/21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37000B-9CD6-4497-B755-7CE49CE07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CBD50A-D8FC-4E1B-83EF-610CDF83E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410D7-FEEA-49BF-8E21-164DB4B9DA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058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3CE4B9-9D6B-435D-BBCA-50B1391C5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8D3184-809B-4686-BA6F-6D47D850F828}" type="datetimeFigureOut">
              <a:rPr lang="en-US"/>
              <a:pPr>
                <a:defRPr/>
              </a:pPr>
              <a:t>3/25/21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F7572-563B-4A1F-9AD9-72852C8C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DAF8A-7BEF-438D-BBF6-2E2BA07BE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BDBA3-82BF-42FC-A867-1607BD4614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458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3CCFA0F4-B59F-4933-AA69-F1ED08584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EAFCB-1F2F-4C01-AB02-64E0A49A9146}" type="datetimeFigureOut">
              <a:rPr lang="en-US"/>
              <a:pPr>
                <a:defRPr/>
              </a:pPr>
              <a:t>3/25/21</a:t>
            </a:fld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349A3D41-DA33-4A84-AC1D-EC53C6511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E6323966-CA77-43B6-BC34-6D2733B8F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4BAD4-CB21-4978-AEF3-819CA4636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324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5D4023-B3C6-4C07-87E1-E9BDCAA55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7EBB7F-A9CE-48B5-8D26-584912ACBA32}" type="datetimeFigureOut">
              <a:rPr lang="en-US"/>
              <a:pPr>
                <a:defRPr/>
              </a:pPr>
              <a:t>3/25/21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5087A-5D92-4450-A4AB-FF1F1CD1D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67554-7B71-429C-99A4-87B6467DD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6527C-C2C7-48E2-A158-1D72B8540F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99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>
            <a:extLst>
              <a:ext uri="{FF2B5EF4-FFF2-40B4-BE49-F238E27FC236}">
                <a16:creationId xmlns:a16="http://schemas.microsoft.com/office/drawing/2014/main" id="{35D040B8-D63A-4DEC-87B8-2A96DE743591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85934E4A-FC7A-49FA-844A-D47CF91CF042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9">
            <a:extLst>
              <a:ext uri="{FF2B5EF4-FFF2-40B4-BE49-F238E27FC236}">
                <a16:creationId xmlns:a16="http://schemas.microsoft.com/office/drawing/2014/main" id="{A10065EB-BFB3-4DC4-9D1A-01C0DC99BB3E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E767BF8D-D877-41BB-AF24-DAADF03C851A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>
            <a:extLst>
              <a:ext uri="{FF2B5EF4-FFF2-40B4-BE49-F238E27FC236}">
                <a16:creationId xmlns:a16="http://schemas.microsoft.com/office/drawing/2014/main" id="{5C523EBE-CD08-414C-A538-B6205EE20FDA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12">
            <a:extLst>
              <a:ext uri="{FF2B5EF4-FFF2-40B4-BE49-F238E27FC236}">
                <a16:creationId xmlns:a16="http://schemas.microsoft.com/office/drawing/2014/main" id="{3600B51A-A13B-458C-816F-440F4EEF114D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FDAFED7B-A1BE-483A-BBD7-AE9683D1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7DDB8DB-80C3-4425-B916-31B35479CEBC}" type="datetimeFigureOut">
              <a:rPr lang="en-US"/>
              <a:pPr>
                <a:defRPr/>
              </a:pPr>
              <a:t>3/25/21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573AAEBA-B1F6-4577-BD19-A40CA8C14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7AE4A9F7-89E8-4ECD-8B2E-C4867E8ED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4A184-53B6-44D9-966C-0D5E03EDB1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592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704E71D4-6A3D-4698-BF8A-448D3E0C64C9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Freeform 11">
            <a:extLst>
              <a:ext uri="{FF2B5EF4-FFF2-40B4-BE49-F238E27FC236}">
                <a16:creationId xmlns:a16="http://schemas.microsoft.com/office/drawing/2014/main" id="{C28C6CEC-C11E-41B2-8E84-1B45D06C2320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E95F405-9AB9-4578-B7FB-56D1D0A2FD55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67C876-81CA-451B-81FD-22C18FE5B33F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7B226FAC-462A-4974-939C-B563BFDBF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>
            <a:extLst>
              <a:ext uri="{FF2B5EF4-FFF2-40B4-BE49-F238E27FC236}">
                <a16:creationId xmlns:a16="http://schemas.microsoft.com/office/drawing/2014/main" id="{3070B55A-7766-4DFD-8AAF-E9502980D3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001097-371C-4AB1-89BC-7353C4AF06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395F267-8E73-4809-A8CC-783B0B56DFBB}" type="datetimeFigureOut">
              <a:rPr lang="en-US"/>
              <a:pPr>
                <a:defRPr/>
              </a:pPr>
              <a:t>3/25/21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07D65ED-566F-4E77-BE13-0DF113ABB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F133BB0-0D9B-4363-B4D8-FEEAA5356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anose="020B0602030504020204" pitchFamily="34" charset="0"/>
              </a:defRPr>
            </a:lvl1pPr>
          </a:lstStyle>
          <a:p>
            <a:fld id="{BCA0108E-13EB-4C04-8CA9-369366E096D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2" r:id="rId2"/>
    <p:sldLayoutId id="2147483727" r:id="rId3"/>
    <p:sldLayoutId id="2147483728" r:id="rId4"/>
    <p:sldLayoutId id="2147483729" r:id="rId5"/>
    <p:sldLayoutId id="2147483730" r:id="rId6"/>
    <p:sldLayoutId id="2147483723" r:id="rId7"/>
    <p:sldLayoutId id="2147483731" r:id="rId8"/>
    <p:sldLayoutId id="2147483732" r:id="rId9"/>
    <p:sldLayoutId id="2147483724" r:id="rId10"/>
    <p:sldLayoutId id="21474837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vimeopro.com/m2films/films/video/6467853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ienceforwork.com/trustworthiness-scientific-evidence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09802CAA-B53D-47BF-877C-6C5F7810E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09600"/>
            <a:ext cx="49295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latin typeface="Lucida Sans Unicode" panose="020B0602030504020204" pitchFamily="34" charset="0"/>
              </a:rPr>
              <a:t>Persuasive Appeals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AC4EBC-6648-45BF-9A5E-7C6929666FDF}"/>
              </a:ext>
            </a:extLst>
          </p:cNvPr>
          <p:cNvSpPr txBox="1"/>
          <p:nvPr/>
        </p:nvSpPr>
        <p:spPr>
          <a:xfrm>
            <a:off x="914400" y="22860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en-US" sz="1800" dirty="0">
                <a:solidFill>
                  <a:schemeClr val="accent3"/>
                </a:solidFill>
                <a:latin typeface="Lucida Sans Unicode" panose="020B0602030504020204" pitchFamily="34" charset="0"/>
              </a:rPr>
              <a:t>The 3 most common techniques to persuade readers to see your point of view. </a:t>
            </a:r>
          </a:p>
          <a:p>
            <a:pPr eaLnBrk="1" hangingPunct="1"/>
            <a:endParaRPr lang="en-US" altLang="en-US" sz="1800" dirty="0">
              <a:solidFill>
                <a:schemeClr val="accent3"/>
              </a:solidFill>
              <a:latin typeface="Lucida Sans Unicode" panose="020B0602030504020204" pitchFamily="34" charset="0"/>
            </a:endParaRPr>
          </a:p>
          <a:p>
            <a:pPr eaLnBrk="1" hangingPunct="1"/>
            <a:r>
              <a:rPr lang="en-US" altLang="en-US" dirty="0">
                <a:solidFill>
                  <a:schemeClr val="accent3"/>
                </a:solidFill>
                <a:latin typeface="Lucida Sans Unicode" panose="020B0602030504020204" pitchFamily="34" charset="0"/>
              </a:rPr>
              <a:t>These appeals can be used in writing, speaking, and advertising.</a:t>
            </a:r>
            <a:endParaRPr lang="en-US" altLang="en-US" sz="1800" dirty="0">
              <a:solidFill>
                <a:schemeClr val="accent3"/>
              </a:solidFill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4">
            <a:extLst>
              <a:ext uri="{FF2B5EF4-FFF2-40B4-BE49-F238E27FC236}">
                <a16:creationId xmlns:a16="http://schemas.microsoft.com/office/drawing/2014/main" id="{9F58714D-3A51-451E-893A-273731BBD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137336-47AD-4760-8634-993FF3EC3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Ethos (or ethical appeal)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Using the source's credibility or authority to persuade you.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We believe people that we respect and that we believe to be an authority on the topic.  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F2BC4B-EB98-4B47-AE40-B99F93B75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Ethos</a:t>
            </a:r>
          </a:p>
        </p:txBody>
      </p:sp>
      <p:pic>
        <p:nvPicPr>
          <p:cNvPr id="11267" name="Picture 2" descr="C:\Documents and Settings\mdennis\Desktop\thumbnailCAAG9VCQ.jpg">
            <a:extLst>
              <a:ext uri="{FF2B5EF4-FFF2-40B4-BE49-F238E27FC236}">
                <a16:creationId xmlns:a16="http://schemas.microsoft.com/office/drawing/2014/main" id="{CB511429-D10F-4DC3-A2D0-BD13DA3545F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600200"/>
            <a:ext cx="2286000" cy="4202113"/>
          </a:xfrm>
        </p:spPr>
      </p:pic>
      <p:pic>
        <p:nvPicPr>
          <p:cNvPr id="8" name="Picture 7" descr="A close up of a person&#10;&#10;Description automatically generated">
            <a:extLst>
              <a:ext uri="{FF2B5EF4-FFF2-40B4-BE49-F238E27FC236}">
                <a16:creationId xmlns:a16="http://schemas.microsoft.com/office/drawing/2014/main" id="{7E3A160E-36D6-4752-B0D4-36453A164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00400" y="3124200"/>
            <a:ext cx="5644073" cy="2398731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9021A9B-89CA-45D8-BE31-412D88066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12123" y="758533"/>
            <a:ext cx="5334000" cy="2289467"/>
          </a:xfrm>
        </p:spPr>
        <p:txBody>
          <a:bodyPr/>
          <a:lstStyle/>
          <a:p>
            <a:r>
              <a:rPr lang="en-US" sz="2400" dirty="0"/>
              <a:t>Do you trust and idolize these athletes? The brands they support become popular because fans believe they are credible.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4">
            <a:extLst>
              <a:ext uri="{FF2B5EF4-FFF2-40B4-BE49-F238E27FC236}">
                <a16:creationId xmlns:a16="http://schemas.microsoft.com/office/drawing/2014/main" id="{1A6B002B-1C1C-4928-8DFF-2854ED50E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Using logic to support a claim and persuade.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/>
              <a:t> </a:t>
            </a:r>
          </a:p>
          <a:p>
            <a:pPr eaLnBrk="1" hangingPunct="1"/>
            <a:r>
              <a:rPr lang="en-US" altLang="en-US"/>
              <a:t>Can also be the facts, data and statistics used to help support the argument. </a:t>
            </a:r>
          </a:p>
          <a:p>
            <a:pPr eaLnBrk="1" hangingPunct="1"/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8C7638-327E-47FF-9041-9EE4FECF8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Logos (or logical appeal)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05D7F5-38ED-4038-8037-15B0B06A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Logos</a:t>
            </a:r>
          </a:p>
        </p:txBody>
      </p:sp>
      <p:pic>
        <p:nvPicPr>
          <p:cNvPr id="13316" name="Picture 3" descr="https://i.ytimg.com/vi/FeCz5fy02JE/maxresdefault.jpg">
            <a:extLst>
              <a:ext uri="{FF2B5EF4-FFF2-40B4-BE49-F238E27FC236}">
                <a16:creationId xmlns:a16="http://schemas.microsoft.com/office/drawing/2014/main" id="{E6F39137-48DC-4688-BC5E-5A6FCB055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23853"/>
            <a:ext cx="56562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43F97D0-3A81-4980-BB8D-DC0813158B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60456" y="3635131"/>
            <a:ext cx="3983787" cy="31877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9E1663-1C04-4559-949B-6B10F28D77E5}"/>
              </a:ext>
            </a:extLst>
          </p:cNvPr>
          <p:cNvSpPr txBox="1"/>
          <p:nvPr/>
        </p:nvSpPr>
        <p:spPr>
          <a:xfrm>
            <a:off x="6172200" y="11430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Scientific evidence serves as proof. </a:t>
            </a:r>
          </a:p>
          <a:p>
            <a:r>
              <a:rPr lang="en-US" dirty="0"/>
              <a:t>It seems undisputable.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FB7C7E46-5186-4AD9-B774-8A445D83D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Tugging at the emotions of someone to persuade or motivate.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Use of vivid language, emotional language and numerous sensory details.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A27DFC-4142-4432-94FE-72DC4C45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Pathos (emotional appeal)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F65DC31-CA01-424C-9A8A-2C73CF858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Pathos</a:t>
            </a:r>
          </a:p>
        </p:txBody>
      </p:sp>
      <p:pic>
        <p:nvPicPr>
          <p:cNvPr id="15363" name="Content Placeholder 5" descr="https://www.proprofs.com/api/ckeditor_images/Baby.png">
            <a:extLst>
              <a:ext uri="{FF2B5EF4-FFF2-40B4-BE49-F238E27FC236}">
                <a16:creationId xmlns:a16="http://schemas.microsoft.com/office/drawing/2014/main" id="{3ED59983-0685-41C3-8ADA-1CCB8A31A7DD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603356"/>
            <a:ext cx="4267200" cy="2971800"/>
          </a:xfrm>
        </p:spPr>
      </p:pic>
      <p:pic>
        <p:nvPicPr>
          <p:cNvPr id="15364" name="Content Placeholder 7" descr="http://www.summitmedicalgroup.com/media/cache/ef/69/xef69a476c7eff6bdcb3acbf4b22adc99.jpg.pagespeed.ic.zahXeF0mGc.jpg">
            <a:extLst>
              <a:ext uri="{FF2B5EF4-FFF2-40B4-BE49-F238E27FC236}">
                <a16:creationId xmlns:a16="http://schemas.microsoft.com/office/drawing/2014/main" id="{3CB6E143-6AEC-4272-82A8-2F525C83BED2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84338"/>
            <a:ext cx="4038600" cy="310832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64BC26-F0FA-4808-BEBF-2CC64B817676}"/>
              </a:ext>
            </a:extLst>
          </p:cNvPr>
          <p:cNvSpPr txBox="1"/>
          <p:nvPr/>
        </p:nvSpPr>
        <p:spPr>
          <a:xfrm>
            <a:off x="4876800" y="1417638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Emotions such as guilt, sympathy, responsibility, and fear can be very effective in convincing others.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127</TotalTime>
  <Words>192</Words>
  <Application>Microsoft Macintosh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Lucida Sans Unicode</vt:lpstr>
      <vt:lpstr>Verdana</vt:lpstr>
      <vt:lpstr>Wingdings 2</vt:lpstr>
      <vt:lpstr>Wingdings 3</vt:lpstr>
      <vt:lpstr>Concourse</vt:lpstr>
      <vt:lpstr>PowerPoint Presentation</vt:lpstr>
      <vt:lpstr>          Ethos (or ethical appeal)   Using the source's credibility or authority to persuade you.  We believe people that we respect and that we believe to be an authority on the topic.   </vt:lpstr>
      <vt:lpstr>Ethos</vt:lpstr>
      <vt:lpstr>Logos (or logical appeal)</vt:lpstr>
      <vt:lpstr>Logos</vt:lpstr>
      <vt:lpstr>Pathos (emotional appeal)</vt:lpstr>
      <vt:lpstr>Pathos</vt:lpstr>
    </vt:vector>
  </TitlesOfParts>
  <Company>Lone Star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Persuasive Appeals</dc:title>
  <dc:creator>Lone Star College System</dc:creator>
  <cp:lastModifiedBy>Nicocia Wade</cp:lastModifiedBy>
  <cp:revision>10</cp:revision>
  <dcterms:created xsi:type="dcterms:W3CDTF">2011-03-21T13:54:13Z</dcterms:created>
  <dcterms:modified xsi:type="dcterms:W3CDTF">2021-03-26T04:55:58Z</dcterms:modified>
</cp:coreProperties>
</file>